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solikamsk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Отчет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МАДОУ «Детский сад №35 «</a:t>
            </a:r>
            <a:r>
              <a:rPr lang="ru-RU" sz="2800" b="1" dirty="0" err="1" smtClean="0">
                <a:latin typeface="Monotype Corsiva" pitchFamily="66" charset="0"/>
              </a:rPr>
              <a:t>Чебурашка</a:t>
            </a:r>
            <a:r>
              <a:rPr lang="ru-RU" sz="2800" b="1" dirty="0" smtClean="0">
                <a:latin typeface="Monotype Corsiva" pitchFamily="66" charset="0"/>
              </a:rPr>
              <a:t>»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г.Соликамск, Пермский край,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об участии  во Всероссийском экологическом субботнике «Зеленая Россия – 2014»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26" name="Picture 2" descr="C:\Users\USer\Desktop\стелл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pic>
        <p:nvPicPr>
          <p:cNvPr id="5" name="solikams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046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рабочие материалы с сентября 2014г\фото участ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4680520" cy="3117300"/>
          </a:xfrm>
          <a:prstGeom prst="rect">
            <a:avLst/>
          </a:prstGeom>
          <a:noFill/>
        </p:spPr>
      </p:pic>
      <p:pic>
        <p:nvPicPr>
          <p:cNvPr id="8195" name="Picture 3" descr="C:\Users\USer\Desktop\рабочие материалы с сентября 2014г\фото участки\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775097">
            <a:off x="4906717" y="2836137"/>
            <a:ext cx="3896687" cy="3336045"/>
          </a:xfrm>
          <a:prstGeom prst="rect">
            <a:avLst/>
          </a:prstGeom>
          <a:noFill/>
        </p:spPr>
      </p:pic>
      <p:pic>
        <p:nvPicPr>
          <p:cNvPr id="8196" name="Picture 4" descr="C:\Users\USer\Desktop\рабочие материалы с сентября 2014г\фото участки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4935">
            <a:off x="445685" y="2698389"/>
            <a:ext cx="4620056" cy="32086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314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324528" cy="74596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рабочие материалы с сентября 2014г\фото участки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79912" cy="2517480"/>
          </a:xfrm>
          <a:prstGeom prst="rect">
            <a:avLst/>
          </a:prstGeom>
          <a:noFill/>
        </p:spPr>
      </p:pic>
      <p:pic>
        <p:nvPicPr>
          <p:cNvPr id="9219" name="Picture 3" descr="C:\Users\USer\Desktop\рабочие материалы с сентября 2014г\фото участки\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242" y="1124744"/>
            <a:ext cx="5022758" cy="3345235"/>
          </a:xfrm>
          <a:prstGeom prst="rect">
            <a:avLst/>
          </a:prstGeom>
          <a:noFill/>
        </p:spPr>
      </p:pic>
      <p:pic>
        <p:nvPicPr>
          <p:cNvPr id="9220" name="Picture 4" descr="C:\Users\USer\Desktop\рабочие материалы с сентября 2014г\фото участки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09975"/>
            <a:ext cx="4876800" cy="3248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798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рабочие материалы с сентября 2014г\фото участки\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90287" cy="3057203"/>
          </a:xfrm>
          <a:prstGeom prst="rect">
            <a:avLst/>
          </a:prstGeom>
          <a:noFill/>
        </p:spPr>
      </p:pic>
      <p:pic>
        <p:nvPicPr>
          <p:cNvPr id="10243" name="Picture 3" descr="C:\Users\USer\Desktop\рабочие материалы с сентября 2014г\фото участки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4058"/>
            <a:ext cx="5020816" cy="3343942"/>
          </a:xfrm>
          <a:prstGeom prst="rect">
            <a:avLst/>
          </a:prstGeom>
          <a:noFill/>
        </p:spPr>
      </p:pic>
      <p:pic>
        <p:nvPicPr>
          <p:cNvPr id="10244" name="Picture 4" descr="C:\Users\USer\Desktop\рабочие материалы с сентября 2014г\фото участки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5862">
            <a:off x="4254927" y="1865179"/>
            <a:ext cx="4738697" cy="31560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439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4886"/>
            <a:ext cx="9290298" cy="76928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8147248" cy="172819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Monotype Corsiva" pitchFamily="66" charset="0"/>
              </a:rPr>
              <a:t>Наша дружная команда!!!!!!!!</a:t>
            </a:r>
            <a:endParaRPr lang="ru-RU" b="1" u="sng" dirty="0">
              <a:latin typeface="Monotype Corsiva" pitchFamily="66" charset="0"/>
            </a:endParaRPr>
          </a:p>
        </p:txBody>
      </p:sp>
      <p:pic>
        <p:nvPicPr>
          <p:cNvPr id="11267" name="Picture 3" descr="C:\Users\USer\Desktop\DSC_01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223" y="908720"/>
            <a:ext cx="8878974" cy="5949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53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3322712" cy="51125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Наш труд был отмечен на муниципальном уровне.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6  из 26 дошкольных учреждений  города были отмечены благодарственными письмами. 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2291" name="Picture 3" descr="C:\Users\USer\Desktop\благодарность 2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-243408"/>
            <a:ext cx="5292080" cy="732991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405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898776" cy="53285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«Начни субботник со своего двора, и мир  вокруг заиграет  яркими красками…»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5805264"/>
            <a:ext cx="4427984" cy="1052736"/>
          </a:xfrm>
        </p:spPr>
        <p:txBody>
          <a:bodyPr>
            <a:normAutofit fontScale="70000" lnSpcReduction="20000"/>
          </a:bodyPr>
          <a:lstStyle/>
          <a:p>
            <a:pPr lvl="2" algn="r">
              <a:buNone/>
            </a:pPr>
            <a:r>
              <a:rPr lang="ru-RU" b="1" dirty="0" smtClean="0">
                <a:latin typeface="Monotype Corsiva" pitchFamily="66" charset="0"/>
              </a:rPr>
              <a:t>Отчет подготовила: </a:t>
            </a:r>
          </a:p>
          <a:p>
            <a:pPr lvl="2" algn="r">
              <a:buNone/>
            </a:pPr>
            <a:r>
              <a:rPr lang="ru-RU" b="1" dirty="0" smtClean="0">
                <a:latin typeface="Monotype Corsiva" pitchFamily="66" charset="0"/>
              </a:rPr>
              <a:t>Татьяна Валерьевна Попова,</a:t>
            </a:r>
          </a:p>
          <a:p>
            <a:pPr lvl="2" algn="r">
              <a:buNone/>
            </a:pPr>
            <a:r>
              <a:rPr lang="ru-RU" b="1" dirty="0" smtClean="0">
                <a:latin typeface="Monotype Corsiva" pitchFamily="66" charset="0"/>
              </a:rPr>
              <a:t>Старший воспитатель МАДОУ «Детский сад №35 «</a:t>
            </a:r>
            <a:r>
              <a:rPr lang="ru-RU" b="1" dirty="0" err="1" smtClean="0">
                <a:latin typeface="Monotype Corsiva" pitchFamily="66" charset="0"/>
              </a:rPr>
              <a:t>Чебурашка</a:t>
            </a:r>
            <a:r>
              <a:rPr lang="ru-RU" b="1" dirty="0" smtClean="0">
                <a:latin typeface="Monotype Corsiva" pitchFamily="66" charset="0"/>
              </a:rPr>
              <a:t>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3315" name="Picture 3" descr="C:\Users\USer\Desktop\МОИ РАБОЧИЕ МАТЕРИАЛЫ-САДИК\чебура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-243408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99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990"/>
            <a:ext cx="9144000" cy="69429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112568" cy="620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Состав участников: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1.Селина Ольга  Сергеевна, 58 лет, заведующий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2.Попова Татьяна Валерьевна, 35 лет, заместитель заведующего по ВМР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3.Прозорова Лилия Анатольевна, 45 лет, заместитель заведующего по АХЧ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4.Патрушева Ирина Александровна, 50 лет, главный бухгалтер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5. </a:t>
            </a:r>
            <a:r>
              <a:rPr lang="ru-RU" sz="2400" b="1" dirty="0" err="1" smtClean="0">
                <a:latin typeface="Monotype Corsiva" pitchFamily="66" charset="0"/>
              </a:rPr>
              <a:t>Абдувелиева</a:t>
            </a:r>
            <a:r>
              <a:rPr lang="ru-RU" sz="2400" b="1" dirty="0" smtClean="0">
                <a:latin typeface="Monotype Corsiva" pitchFamily="66" charset="0"/>
              </a:rPr>
              <a:t> Маргарита Петровна, 52 года,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6.Андреева Татьяна Анатольевна, 44 года, младший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7.Бирюкова Юлия Павловна, 28 лет,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8.Бычкова Кристина Андреевна, 22 года, младший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9.Валеева Светлана Николаевна, 39 лет,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10.Ванькова Лиана Михайловна, 33 года, музыкальный руководитель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11.Грицук Юлия Владимировна, 30 лет,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12.Гуль Оксана Викторовна, 27 лет, младший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13.Гутяр Жанна Александровна, 32 года,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14.Дербаба Наталья Анатольевна, 28 лет,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15.Долгова Наталия Олеговна, 41 год,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16.Дресвянкина Ирина Валерьевна, 37 лет, учитель-логопед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17.Ильиных Екатерина Кирилловна, 55 лет, воспитатель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18.Кокаровцева Елена Александровна, 35 лет, воспитатель</a:t>
            </a:r>
          </a:p>
        </p:txBody>
      </p:sp>
    </p:spTree>
  </p:cSld>
  <p:clrMapOvr>
    <a:masterClrMapping/>
  </p:clrMapOvr>
  <p:transition advClick="0" advTm="10577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990"/>
            <a:ext cx="9144000" cy="69429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19. </a:t>
            </a:r>
            <a:r>
              <a:rPr lang="ru-RU" sz="1800" b="1" dirty="0" err="1" smtClean="0">
                <a:latin typeface="Monotype Corsiva" pitchFamily="66" charset="0"/>
              </a:rPr>
              <a:t>Колышева</a:t>
            </a:r>
            <a:r>
              <a:rPr lang="ru-RU" sz="1800" b="1" dirty="0" smtClean="0">
                <a:latin typeface="Monotype Corsiva" pitchFamily="66" charset="0"/>
              </a:rPr>
              <a:t> Наталья Михайловна, 47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20.Коровина Анна Павловна, 26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21.Куимова Наталья Викторовна, 24 года,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22.Кульпина Любовь Сергеевна, 29 лет, машинист по стирке белья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23.Кутявина Римма </a:t>
            </a:r>
            <a:r>
              <a:rPr lang="ru-RU" sz="1800" b="1" dirty="0" err="1" smtClean="0">
                <a:latin typeface="Monotype Corsiva" pitchFamily="66" charset="0"/>
              </a:rPr>
              <a:t>Арсентьевна</a:t>
            </a:r>
            <a:r>
              <a:rPr lang="ru-RU" sz="1800" b="1" dirty="0" smtClean="0">
                <a:latin typeface="Monotype Corsiva" pitchFamily="66" charset="0"/>
              </a:rPr>
              <a:t>, 57 лет, младший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24.Ларышникова Елена Сергеевна. 22 года, уборщик помещений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25.Макарова Галина Анатольевна, 30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26.Малышева Ирина Валентиновна, 51 год, младший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27.Мальцева Надежда Александровна, 45 лет, младший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28.Мальцева Надежда Анатольевна, 32 года,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29.Матанцева Оксана Александровна, 29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30.Матвиец  Елена Михайловна, 29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31.Машанова Галина Алексеевна, 56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32.Мерешко Наталья Александровна, 26 лет, младший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33.Мишарина Екатерина Михайловна, 23 года, младший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34.Нестерова Ирина Владимировна, 33 года,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35.Ничик Наталья </a:t>
            </a:r>
            <a:r>
              <a:rPr lang="ru-RU" sz="1800" b="1" dirty="0" err="1" smtClean="0">
                <a:latin typeface="Monotype Corsiva" pitchFamily="66" charset="0"/>
              </a:rPr>
              <a:t>Мартыновна</a:t>
            </a:r>
            <a:r>
              <a:rPr lang="ru-RU" sz="1800" b="1" dirty="0" smtClean="0">
                <a:latin typeface="Monotype Corsiva" pitchFamily="66" charset="0"/>
              </a:rPr>
              <a:t>, 54 года,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36.Остапчук Мария Александровна, 27 лет, инструктор по физической культуре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37.Патрушева Ирина Александровна, 50 лет, главный бухгалтер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38.Пачгина Ольга Николаевна, 38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39.Пономарева Галина Валентиновна, 48 лет, младший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40.Пятелина Нелли Ивановна, 47 лет, фельдшер</a:t>
            </a:r>
          </a:p>
          <a:p>
            <a:pPr>
              <a:buNone/>
            </a:pPr>
            <a:endParaRPr lang="ru-RU" sz="1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78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41.Резниченко Любовь Александровна, 50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42.Семенова Наталья Викторовна, 30 лет, делопроизводитель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43.Тупицына Светлана Владимировна, 46 лет, старшая медсестра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44.Утева Надежда Ивановна, 30 лет, прачка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45.Хисамутдинова Гузель </a:t>
            </a:r>
            <a:r>
              <a:rPr lang="ru-RU" sz="1800" b="1" dirty="0" err="1" smtClean="0">
                <a:latin typeface="Monotype Corsiva" pitchFamily="66" charset="0"/>
              </a:rPr>
              <a:t>Фаритовна</a:t>
            </a:r>
            <a:r>
              <a:rPr lang="ru-RU" sz="1800" b="1" dirty="0" smtClean="0">
                <a:latin typeface="Monotype Corsiva" pitchFamily="66" charset="0"/>
              </a:rPr>
              <a:t>, 34 года, младший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46.Ципуштанова Татьяна Евгеньевна, 30 лет, бухгалтер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47.Черепанова Светлана Викторовна, 27 лет,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48.Черных Ольга </a:t>
            </a:r>
            <a:r>
              <a:rPr lang="ru-RU" sz="1800" b="1" dirty="0" err="1" smtClean="0">
                <a:latin typeface="Monotype Corsiva" pitchFamily="66" charset="0"/>
              </a:rPr>
              <a:t>Бергардовна</a:t>
            </a:r>
            <a:r>
              <a:rPr lang="ru-RU" sz="1800" b="1" dirty="0" smtClean="0">
                <a:latin typeface="Monotype Corsiva" pitchFamily="66" charset="0"/>
              </a:rPr>
              <a:t>, 52 года, младший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49.Чернявина Любовь Сергеевна, 31 год, воспитатель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50.Чудинова Татьяна Валерьевна, 39 лет, швея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51.Юркина Светлана Владимировна, 45 лет, воспитатель</a:t>
            </a:r>
          </a:p>
          <a:p>
            <a:pPr>
              <a:buNone/>
            </a:pPr>
            <a:endParaRPr lang="ru-RU" sz="1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6771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Муниципальное автономное дошкольное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образовательное учреждение «Детский сад №35 «</a:t>
            </a:r>
            <a:r>
              <a:rPr lang="ru-RU" sz="3200" b="1" dirty="0" err="1" smtClean="0">
                <a:latin typeface="Monotype Corsiva" pitchFamily="66" charset="0"/>
              </a:rPr>
              <a:t>Чебурашка</a:t>
            </a:r>
            <a:r>
              <a:rPr lang="ru-RU" sz="3200" b="1" dirty="0" smtClean="0">
                <a:latin typeface="Monotype Corsiva" pitchFamily="66" charset="0"/>
              </a:rPr>
              <a:t>» 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*насчитывает в штате 56 человек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*В субботнике участвовал 51 человек (91,1% от всего коллектива учреждения). 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Исключение составляли- 5 человек, которые находились в отпуске.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3075" name="Picture 3" descr="C:\Users\USer\Desktop\МОИ РАБОЧИЕ МАТЕРИАЛЫ-САДИК\чебура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8814" y="-171400"/>
            <a:ext cx="1805186" cy="18051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881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Экологическая акция в детском саду проходила в виде  реализации проекта «Чистый дворик»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40324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600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u="sng" dirty="0" smtClean="0">
                <a:latin typeface="Monotype Corsiva" pitchFamily="66" charset="0"/>
              </a:rPr>
              <a:t>Этапы проекта: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1.Уборка территории детского сада от мусора.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2.Завоз чистого песка из карьера для песочниц на 11 участках групп.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099" name="Picture 3" descr="C:\Users\USer\Desktop\мусор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2022">
            <a:off x="4099816" y="1959549"/>
            <a:ext cx="3515446" cy="2635300"/>
          </a:xfrm>
          <a:prstGeom prst="rect">
            <a:avLst/>
          </a:prstGeom>
          <a:noFill/>
        </p:spPr>
      </p:pic>
      <p:pic>
        <p:nvPicPr>
          <p:cNvPr id="4100" name="Picture 4" descr="C:\Users\USer\Desktop\пес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6660">
            <a:off x="1668618" y="1759725"/>
            <a:ext cx="4223115" cy="3167336"/>
          </a:xfrm>
          <a:prstGeom prst="rect">
            <a:avLst/>
          </a:prstGeom>
          <a:noFill/>
        </p:spPr>
      </p:pic>
    </p:spTree>
  </p:cSld>
  <p:clrMapOvr>
    <a:masterClrMapping/>
  </p:clrMapOvr>
  <p:transition advTm="641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Monotype Corsiva" pitchFamily="66" charset="0"/>
              </a:rPr>
              <a:t>3.Изготовление скворечников для деревьев, находящихся на территории детского сада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122" name="Picture 2" descr="C:\Users\USer\Desktop\МОИ РАБОЧИЕ МАТЕРИАЛЫ-САДИК\конкурс скворечников\Фото05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804" y="3717032"/>
            <a:ext cx="3404196" cy="2553147"/>
          </a:xfrm>
          <a:prstGeom prst="rect">
            <a:avLst/>
          </a:prstGeom>
          <a:noFill/>
        </p:spPr>
      </p:pic>
      <p:pic>
        <p:nvPicPr>
          <p:cNvPr id="5123" name="Picture 3" descr="C:\Users\USer\Desktop\МОИ РАБОЧИЕ МАТЕРИАЛЫ-САДИК\конкурс скворечников\Фото0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624403" cy="2718302"/>
          </a:xfrm>
          <a:prstGeom prst="rect">
            <a:avLst/>
          </a:prstGeom>
          <a:noFill/>
        </p:spPr>
      </p:pic>
      <p:pic>
        <p:nvPicPr>
          <p:cNvPr id="5124" name="Picture 4" descr="C:\Users\USer\Desktop\МОИ РАБОЧИЕ МАТЕРИАЛЫ-САДИК\конкурс скворечников\Фото05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268760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472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4. Облагораживание территории постройками из экологически безопасного материала- дерева.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 участие в этом этапе проекта присоединились и родители- 109 семей воспитанников помогали своим педагогам.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Учитывая, что детский сад посещают 232 ребенка, то в этой акции принимали участие 47% семей.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Это очень неплохой результат для нас!!!!!!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234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e03a57470a34da8da95140c7703e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USer\Desktop\рабочие материалы с сентября 2014г\фото участ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7"/>
            <a:ext cx="5189644" cy="3456384"/>
          </a:xfrm>
          <a:prstGeom prst="rect">
            <a:avLst/>
          </a:prstGeom>
          <a:noFill/>
        </p:spPr>
      </p:pic>
      <p:pic>
        <p:nvPicPr>
          <p:cNvPr id="7172" name="Picture 4" descr="C:\Users\USer\Desktop\рабочие материалы с сентября 2014г\фото участки\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101294">
            <a:off x="2949090" y="2829463"/>
            <a:ext cx="5940152" cy="39562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441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612</Words>
  <Application>Microsoft Office PowerPoint</Application>
  <PresentationFormat>Экран (4:3)</PresentationFormat>
  <Paragraphs>75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 МАДОУ «Детский сад №35 «Чебурашка» г.Соликамск, Пермский край, об участии  во Всероссийском экологическом субботнике «Зеленая Россия – 2014»</vt:lpstr>
      <vt:lpstr>Состав участников:</vt:lpstr>
      <vt:lpstr>Слайд 3</vt:lpstr>
      <vt:lpstr>Слайд 4</vt:lpstr>
      <vt:lpstr>Муниципальное автономное дошкольное  образовательное учреждение «Детский сад №35 «Чебурашка» </vt:lpstr>
      <vt:lpstr>Экологическая акция в детском саду проходила в виде  реализации проекта «Чистый дворик»</vt:lpstr>
      <vt:lpstr>3.Изготовление скворечников для деревьев, находящихся на территории детского сада</vt:lpstr>
      <vt:lpstr>4. Облагораживание территории постройками из экологически безопасного материала- дерева.</vt:lpstr>
      <vt:lpstr>Слайд 9</vt:lpstr>
      <vt:lpstr>Слайд 10</vt:lpstr>
      <vt:lpstr>Слайд 11</vt:lpstr>
      <vt:lpstr>Слайд 12</vt:lpstr>
      <vt:lpstr>Наша дружная команда!!!!!!!!</vt:lpstr>
      <vt:lpstr> Наш труд был отмечен на муниципальном уровне.  6  из 26 дошкольных учреждений  города были отмечены благодарственными письмами. </vt:lpstr>
      <vt:lpstr>«Начни субботник со своего двора, и мир  вокруг заиграет  яркими красками…»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МАДОУ «Детский сад №35 «Чебурашка» г.Соликамск, Пермский край, об участии  во Всероссийском экологическом субботнике «Зеленая Россия – 2014»</dc:title>
  <dc:creator>USer</dc:creator>
  <cp:lastModifiedBy>USer</cp:lastModifiedBy>
  <cp:revision>16</cp:revision>
  <dcterms:created xsi:type="dcterms:W3CDTF">2014-09-10T03:35:56Z</dcterms:created>
  <dcterms:modified xsi:type="dcterms:W3CDTF">2014-09-10T11:30:34Z</dcterms:modified>
</cp:coreProperties>
</file>