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4"/>
  </p:notesMasterIdLst>
  <p:sldIdLst>
    <p:sldId id="358" r:id="rId2"/>
    <p:sldId id="259" r:id="rId3"/>
    <p:sldId id="283" r:id="rId4"/>
    <p:sldId id="318" r:id="rId5"/>
    <p:sldId id="319" r:id="rId6"/>
    <p:sldId id="320" r:id="rId7"/>
    <p:sldId id="321" r:id="rId8"/>
    <p:sldId id="322" r:id="rId9"/>
    <p:sldId id="360" r:id="rId10"/>
    <p:sldId id="361" r:id="rId11"/>
    <p:sldId id="362" r:id="rId12"/>
    <p:sldId id="363" r:id="rId1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A9E1"/>
    <a:srgbClr val="ADEB9F"/>
    <a:srgbClr val="35911F"/>
    <a:srgbClr val="FFFF00"/>
    <a:srgbClr val="FF6600"/>
    <a:srgbClr val="A6E8A8"/>
    <a:srgbClr val="4C9C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1859" autoAdjust="0"/>
  </p:normalViewPr>
  <p:slideViewPr>
    <p:cSldViewPr>
      <p:cViewPr>
        <p:scale>
          <a:sx n="90" d="100"/>
          <a:sy n="90" d="100"/>
        </p:scale>
        <p:origin x="-816" y="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52BE5-BF42-404D-9F21-B9087DAF40AB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45612-4D14-4AA9-A230-8C73CC0BC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EB14-A1EE-452A-BCED-0C13E0B94DB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0E0E1-AD50-4D93-90E4-E85629231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EB14-A1EE-452A-BCED-0C13E0B94DB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E0E1-AD50-4D93-90E4-E85629231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EB14-A1EE-452A-BCED-0C13E0B94DB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E0E1-AD50-4D93-90E4-E85629231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9FEB14-A1EE-452A-BCED-0C13E0B94DB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90E0E1-AD50-4D93-90E4-E85629231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EB14-A1EE-452A-BCED-0C13E0B94DB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E0E1-AD50-4D93-90E4-E85629231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EB14-A1EE-452A-BCED-0C13E0B94DB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E0E1-AD50-4D93-90E4-E85629231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E0E1-AD50-4D93-90E4-E85629231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EB14-A1EE-452A-BCED-0C13E0B94DB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EB14-A1EE-452A-BCED-0C13E0B94DB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E0E1-AD50-4D93-90E4-E85629231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EB14-A1EE-452A-BCED-0C13E0B94DB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E0E1-AD50-4D93-90E4-E85629231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9FEB14-A1EE-452A-BCED-0C13E0B94DB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90E0E1-AD50-4D93-90E4-E85629231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EB14-A1EE-452A-BCED-0C13E0B94DB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0E0E1-AD50-4D93-90E4-E85629231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9FEB14-A1EE-452A-BCED-0C13E0B94DB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90E0E1-AD50-4D93-90E4-E85629231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500034" y="1557338"/>
            <a:ext cx="8069291" cy="4514850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Администрация муниципального образования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город Краснодар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МУНИЦИПАЛЬНОЕ  КАЗЁННОЕ УЧРЕЖДЕНИЕ  МУНИЦИПАЛЬНОГО ОБРАЗОВАНИЯ ГОРОД КРАСНОДАР  «ЦЕНТР  МОНИТОРИНГА ОКРУЖАЮЩЕЙ СРЕДЫ И ТРАНСПОРТА»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42852"/>
            <a:ext cx="1785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622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Мероприятие было освещено муниципальной телерадиокомпанией «Краснодар Плюс». Статья «Упаковке – вторую жизнь» размещена на информационном портале администрации муниципального образования город Краснодар и городской Думы Краснодара </a:t>
            </a:r>
            <a:r>
              <a:rPr sz="2800" u="sng" smtClean="0">
                <a:solidFill>
                  <a:schemeClr val="tx1"/>
                </a:solidFill>
              </a:rPr>
              <a:t>www.krd.ru</a:t>
            </a:r>
            <a:endParaRPr lang="ru-RU" sz="2800" u="sng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57562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357562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429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42915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000" dirty="0" smtClean="0"/>
              <a:t>	Инициатором мероприятия выступило муниципальное казённое учреждение муниципального образования город Краснодар «Центр мониторинга окружающей среды и транспорта</a:t>
            </a:r>
            <a:r>
              <a:rPr lang="ru-RU" sz="3000" dirty="0" smtClean="0"/>
              <a:t>».</a:t>
            </a:r>
          </a:p>
          <a:p>
            <a:pPr algn="just">
              <a:buNone/>
            </a:pPr>
            <a:r>
              <a:rPr lang="ru-RU" sz="3000" dirty="0" smtClean="0"/>
              <a:t> </a:t>
            </a:r>
            <a:r>
              <a:rPr lang="ru-RU" sz="3000" dirty="0" smtClean="0"/>
              <a:t>   </a:t>
            </a:r>
            <a:r>
              <a:rPr lang="ru-RU" sz="3000" dirty="0" smtClean="0"/>
              <a:t>Тема </a:t>
            </a:r>
            <a:r>
              <a:rPr lang="ru-RU" sz="3000" dirty="0" smtClean="0"/>
              <a:t>мероприятия – вторичное использование отходов. </a:t>
            </a:r>
          </a:p>
          <a:p>
            <a:pPr algn="just">
              <a:buNone/>
            </a:pPr>
            <a:r>
              <a:rPr lang="ru-RU" sz="3000" dirty="0" smtClean="0"/>
              <a:t>    В подготовке мероприятия приняли участия все возрастные группы детей, посещающие МБОУ «Детский сад № 116».</a:t>
            </a:r>
          </a:p>
          <a:p>
            <a:pPr algn="just">
              <a:buNone/>
            </a:pPr>
            <a:r>
              <a:rPr lang="ru-RU" sz="3000" dirty="0" smtClean="0"/>
              <a:t>Мероприятие состояло из двух частей:</a:t>
            </a:r>
          </a:p>
          <a:p>
            <a:pPr marL="457200" indent="-457200" algn="just">
              <a:buNone/>
            </a:pPr>
            <a:r>
              <a:rPr lang="ru-RU" sz="3000" dirty="0" smtClean="0"/>
              <a:t>1. Познавательно игровое представление;</a:t>
            </a:r>
          </a:p>
          <a:p>
            <a:pPr marL="457200" indent="-457200" algn="just">
              <a:buNone/>
            </a:pPr>
            <a:r>
              <a:rPr lang="ru-RU" sz="3000" dirty="0" smtClean="0"/>
              <a:t>2. Выставка поделок из бросового материала.</a:t>
            </a:r>
          </a:p>
          <a:p>
            <a:pPr marL="457200" indent="-457200" algn="just">
              <a:buNone/>
            </a:pPr>
            <a:endParaRPr lang="ru-RU" sz="3000" dirty="0" smtClean="0"/>
          </a:p>
          <a:p>
            <a:pPr marL="457200" indent="-457200" algn="just">
              <a:buAutoNum type="arabicPeriod"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5001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Экологическое мероприятие для воспитанников </a:t>
            </a:r>
            <a:r>
              <a:rPr lang="ru-RU" sz="2800" dirty="0" err="1" smtClean="0">
                <a:solidFill>
                  <a:schemeClr val="tx1"/>
                </a:solidFill>
              </a:rPr>
              <a:t>МБДОУ</a:t>
            </a:r>
            <a:r>
              <a:rPr lang="ru-RU" sz="2800" dirty="0" smtClean="0">
                <a:solidFill>
                  <a:schemeClr val="tx1"/>
                </a:solidFill>
              </a:rPr>
              <a:t> «Детский сад № 116»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«Упаковке вторую жизнь»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 начале мероприятия специалисты МКУ «ЦМОСТ» рассказали детям о проблемах накопления и утилизации отходов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00438"/>
            <a:ext cx="390207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 ходе мероприятия детям было предложено поучаствовать в конкурсах: отгадай загадку, узнай овощ или фрукт, собери цветок и другие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9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48108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928802"/>
            <a:ext cx="4714908" cy="353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Воспитанники логопедической группы подготовили стихи о природе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2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Воспитанники старшей группы подготовили занимательные сценки и песенки о природе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429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Русский народный танец в красивых народных костюмах исполнили воспитанницы подготовительной группы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16"/>
            <a:ext cx="4143404" cy="310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357298"/>
            <a:ext cx="3571900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 окончании мероприятия все желающие могли посетить выставку «Упаковке вторую жизнь» 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3286148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71942"/>
            <a:ext cx="3301995" cy="24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00174"/>
            <a:ext cx="3357586" cy="447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79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Дети со своими родителями проделали поистине колоссальную работу, сотворив из, казалось бы, совсем ненужных вещей, которые в повседневной жизни мы бы обязательно выбросили, необычные и оригинальные поделки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349752" cy="326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28934"/>
            <a:ext cx="4349752" cy="326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2214</TotalTime>
  <Words>144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Администрация муниципального образования  город Краснодар  МУНИЦИПАЛЬНОЕ  КАЗЁННОЕ УЧРЕЖДЕНИЕ  МУНИЦИПАЛЬНОГО ОБРАЗОВАНИЯ ГОРОД КРАСНОДАР  «ЦЕНТР  МОНИТОРИНГА ОКРУЖАЮЩЕЙ СРЕДЫ И ТРАНСПОРТА» </vt:lpstr>
      <vt:lpstr>     Экологическое мероприятие для воспитанников МБДОУ «Детский сад № 116»  «Упаковке вторую жизнь» </vt:lpstr>
      <vt:lpstr>В начале мероприятия специалисты МКУ «ЦМОСТ» рассказали детям о проблемах накопления и утилизации отходов</vt:lpstr>
      <vt:lpstr>В ходе мероприятия детям было предложено поучаствовать в конкурсах: отгадай загадку, узнай овощ или фрукт, собери цветок и другие</vt:lpstr>
      <vt:lpstr>Воспитанники логопедической группы подготовили стихи о природе </vt:lpstr>
      <vt:lpstr>Воспитанники старшей группы подготовили занимательные сценки и песенки о природе</vt:lpstr>
      <vt:lpstr>Русский народный танец в красивых народных костюмах исполнили воспитанницы подготовительной группы</vt:lpstr>
      <vt:lpstr>По окончании мероприятия все желающие могли посетить выставку «Упаковке вторую жизнь»  </vt:lpstr>
      <vt:lpstr>Дети со своими родителями проделали поистине колоссальную работу, сотворив из, казалось бы, совсем ненужных вещей, которые в повседневной жизни мы бы обязательно выбросили, необычные и оригинальные поделки</vt:lpstr>
      <vt:lpstr>Мероприятие было освещено муниципальной телерадиокомпанией «Краснодар Плюс». Статья «Упаковке – вторую жизнь» размещена на информационном портале администрации муниципального образования город Краснодар и городской Думы Краснодара www.krd.ru</vt:lpstr>
      <vt:lpstr>Слайд 11</vt:lpstr>
      <vt:lpstr>Слайд 12</vt:lpstr>
    </vt:vector>
  </TitlesOfParts>
  <Company>Экология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муниципального образования город Краснодар МКУ «Служба по охране окружающей среды»</dc:title>
  <dc:creator>Пользователь</dc:creator>
  <cp:lastModifiedBy>Асиет Байзетовна</cp:lastModifiedBy>
  <cp:revision>279</cp:revision>
  <dcterms:created xsi:type="dcterms:W3CDTF">2013-01-24T12:13:14Z</dcterms:created>
  <dcterms:modified xsi:type="dcterms:W3CDTF">2014-08-11T12:33:14Z</dcterms:modified>
</cp:coreProperties>
</file>